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e87519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e87519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Mimi Bornstein-Doble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Mimi Bornstein-Doble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90450"/>
            <a:ext cx="7630200" cy="43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b="1" i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 me…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 me…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me…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me…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